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78" r:id="rId10"/>
    <p:sldId id="263" r:id="rId11"/>
    <p:sldId id="264" r:id="rId12"/>
    <p:sldId id="266" r:id="rId13"/>
    <p:sldId id="267" r:id="rId14"/>
    <p:sldId id="268" r:id="rId15"/>
    <p:sldId id="275" r:id="rId16"/>
    <p:sldId id="276" r:id="rId17"/>
    <p:sldId id="280" r:id="rId18"/>
    <p:sldId id="277" r:id="rId19"/>
    <p:sldId id="274" r:id="rId20"/>
    <p:sldId id="269" r:id="rId21"/>
    <p:sldId id="279" r:id="rId22"/>
    <p:sldId id="270" r:id="rId23"/>
    <p:sldId id="281" r:id="rId24"/>
    <p:sldId id="271" r:id="rId25"/>
    <p:sldId id="272" r:id="rId26"/>
    <p:sldId id="27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9136-F67C-46FE-9A46-2241024C8F02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9B7F-F370-4AF5-9900-0208BD51D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9136-F67C-46FE-9A46-2241024C8F02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9B7F-F370-4AF5-9900-0208BD51D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9136-F67C-46FE-9A46-2241024C8F02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9B7F-F370-4AF5-9900-0208BD51D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9136-F67C-46FE-9A46-2241024C8F02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9B7F-F370-4AF5-9900-0208BD51D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9136-F67C-46FE-9A46-2241024C8F02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9B7F-F370-4AF5-9900-0208BD51D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9136-F67C-46FE-9A46-2241024C8F02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9B7F-F370-4AF5-9900-0208BD51D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9136-F67C-46FE-9A46-2241024C8F02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9B7F-F370-4AF5-9900-0208BD51D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9136-F67C-46FE-9A46-2241024C8F02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9B7F-F370-4AF5-9900-0208BD51D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9136-F67C-46FE-9A46-2241024C8F02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9B7F-F370-4AF5-9900-0208BD51D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9136-F67C-46FE-9A46-2241024C8F02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9B7F-F370-4AF5-9900-0208BD51D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9136-F67C-46FE-9A46-2241024C8F02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9B7F-F370-4AF5-9900-0208BD51D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89136-F67C-46FE-9A46-2241024C8F02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29B7F-F370-4AF5-9900-0208BD51D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q=to+open+clip+art&amp;hl=en&amp;gbv=2&amp;biw=1280&amp;bih=603&amp;tbm=isch&amp;tbnid=XABP8_rx1m4-bM:&amp;imgrefurl=http://www.easyvectors.com/browse/other/open-folder-document-clip-art&amp;docid=-CR5XS_7ooUNBM&amp;imgurl=http://www.easyvectors.com/assets/images/vectors/afbig/open-folder-document-clip-art.jpg&amp;w=425&amp;h=384&amp;ei=hIcyT9zTL4altwfB_5CGBw&amp;zoom=1&amp;iact=hc&amp;vpx=998&amp;vpy=110&amp;dur=78&amp;hovh=213&amp;hovw=236&amp;tx=152&amp;ty=115&amp;sig=111172782936167194033&amp;page=2&amp;tbnh=131&amp;tbnw=145&amp;start=20&amp;ndsp=24&amp;ved=1t:429,r:11,s:20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hyperlink" Target="http://images.google.com/imgres?q=number+7&amp;hl=en&amp;gbv=2&amp;biw=1280&amp;bih=603&amp;tbm=isch&amp;tbnid=L4_YFGASJFWy3M:&amp;imgrefurl=http://commonred.com/blog/2011/5-must-have-good-luck-charms&amp;docid=mueY3X92lYnpxM&amp;imgurl=http://commonred.com/blog/wp-content/uploads/2011/05/number7.gif&amp;w=350&amp;h=389&amp;ei=-4gyT_rSGcrAtwfBpumMBQ&amp;zoom=1" TargetMode="External"/><Relationship Id="rId18" Type="http://schemas.openxmlformats.org/officeDocument/2006/relationships/image" Target="../media/image43.jpeg"/><Relationship Id="rId3" Type="http://schemas.openxmlformats.org/officeDocument/2006/relationships/image" Target="../media/image35.jpeg"/><Relationship Id="rId7" Type="http://schemas.openxmlformats.org/officeDocument/2006/relationships/hyperlink" Target="http://images.google.com/imgres?q=number+4&amp;hl=en&amp;gbv=2&amp;biw=1280&amp;bih=603&amp;tbm=isch&amp;tbnid=xrih6VxwHVYndM:&amp;imgrefurl=http://www.clker.com/clipart-number-4.html&amp;docid=_6P_PcHgh2NHHM&amp;imgurl=http://www.clker.com/cliparts/K/w/R/r/V/Z/number-4-md.png&amp;w=300&amp;h=300&amp;ei=cYgyT_j2IcOhtwf9vd2XBw&amp;zoom=1" TargetMode="External"/><Relationship Id="rId12" Type="http://schemas.openxmlformats.org/officeDocument/2006/relationships/image" Target="../media/image40.jpeg"/><Relationship Id="rId17" Type="http://schemas.openxmlformats.org/officeDocument/2006/relationships/hyperlink" Target="http://images.google.com/imgres?q=number+9&amp;hl=en&amp;gbv=2&amp;biw=1280&amp;bih=603&amp;tbm=isch&amp;tbnid=NAk4gXC4UVIsYM:&amp;imgrefurl=http://cutcaster.com/vector/100823080-Number-9/&amp;docid=FHnQrjC4PrnL1M&amp;imgurl=http://watermarked.cutcaster.com/cutcaster-vector-100823080-Number-9.jpg&amp;w=300&amp;h=450&amp;ei=e4kyT7ioCMjStwfgg7mrBw&amp;zoom=1" TargetMode="External"/><Relationship Id="rId2" Type="http://schemas.openxmlformats.org/officeDocument/2006/relationships/hyperlink" Target="http://images.google.com/imgres?q=number+1&amp;hl=en&amp;gbv=2&amp;biw=1280&amp;bih=603&amp;tbm=isch&amp;tbnid=y4C2AHgyrAuouM:&amp;imgrefurl=http://www.clker.com/clipart-red-rounded-square-with-number-1.html&amp;docid=UDL6K13oVpKgYM&amp;imgurl=http://www.clker.com/cliparts/p/t/J/h/k/M/red-rounded-square-with-number-1-md.png&amp;w=300&amp;h=300&amp;ei=5IcyT6zBLsOhtwf9vd2XBw&amp;zoom=1" TargetMode="External"/><Relationship Id="rId16" Type="http://schemas.openxmlformats.org/officeDocument/2006/relationships/image" Target="../media/image42.jpeg"/><Relationship Id="rId20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hyperlink" Target="http://images.google.com/imgres?q=number+6&amp;hl=en&amp;gbv=2&amp;biw=1280&amp;bih=603&amp;tbm=isch&amp;tbnid=fHDUS3bp4p89TM:&amp;imgrefurl=http://www.psdgraphics.com/graphics/red-3d-numbers-set/&amp;docid=PJiHeVScJcTLuM&amp;imgurl=http://www.psdgraphics.com/file/red-number-6.jpg&amp;w=1280&amp;h=1024&amp;ei=0IgyT-HEMYGctweq2qDpBg&amp;zoom=1" TargetMode="External"/><Relationship Id="rId5" Type="http://schemas.openxmlformats.org/officeDocument/2006/relationships/image" Target="../media/image36.jpeg"/><Relationship Id="rId15" Type="http://schemas.openxmlformats.org/officeDocument/2006/relationships/hyperlink" Target="http://images.google.com/imgres?q=number+8&amp;hl=en&amp;gbv=2&amp;biw=1280&amp;bih=603&amp;tbm=isch&amp;tbnid=MFGM4-x-NldnmM:&amp;imgrefurl=http://www.istockphoto.com/stock-photo-12490018-the-number-8-gold.php&amp;docid=iiF-OzNJCB3OTM&amp;imgurl=http://i.istockimg.com/file_thumbview_approve/12490018/2/stock-photo-12490018-the-number-8-gold.jpg&amp;w=380&amp;h=380&amp;ei=MokyT--lBdPptgfFqcjoBg&amp;zoom=1" TargetMode="External"/><Relationship Id="rId10" Type="http://schemas.openxmlformats.org/officeDocument/2006/relationships/image" Target="../media/image39.jpeg"/><Relationship Id="rId19" Type="http://schemas.openxmlformats.org/officeDocument/2006/relationships/hyperlink" Target="http://images.google.com/imgres?q=number+10&amp;hl=en&amp;gbv=2&amp;biw=1280&amp;bih=603&amp;tbm=isch&amp;tbnid=8QfFgtARo7pGLM:&amp;imgrefurl=http://www.bschooladmissionsformula.com/sat-prep-the-top-10-tips/&amp;docid=Rwy2b61v2E6FQM&amp;imgurl=http://www.bschooladmissionsformula.com/wp-content/plugins/wp-o-matic/cache/af033_house_number10_lge.jpg&amp;w=364&amp;h=364&amp;ei=mokyT6KiNYeCtgf9-aBZ&amp;zoom=1" TargetMode="External"/><Relationship Id="rId4" Type="http://schemas.openxmlformats.org/officeDocument/2006/relationships/hyperlink" Target="http://images.google.com/imgres?q=number+2&amp;hl=en&amp;gbv=2&amp;biw=1280&amp;bih=603&amp;tbm=isch&amp;tbnid=lO3T44oTvbFxrM:&amp;imgrefurl=http://www.sustainableeats.com/2011/09/18/which-tomato-should-i-buy-the-economics-of-canning-tomatoes/number2/&amp;docid=wxzpS4hzwpVhsM&amp;imgurl=http://www.sustainableeats.com/wp-content/uploads/2011/09/number2.jpg&amp;w=394&amp;h=333&amp;ei=DogyT-7pHoyltwfrrN2XBw&amp;zoom=1" TargetMode="External"/><Relationship Id="rId9" Type="http://schemas.openxmlformats.org/officeDocument/2006/relationships/hyperlink" Target="http://images.google.com/imgres?q=number+5&amp;hl=en&amp;gbv=2&amp;biw=1280&amp;bih=603&amp;tbm=isch&amp;tbnid=WKLocSb5adX-_M:&amp;imgrefurl=http://www.theskidiva.com/happy-five-yeariversary-to-theskidiva-com/&amp;docid=VG7qGnzk_h89jM&amp;imgurl=http://www.theskidiva.com/wp-content/uploads/2011/09/cdl906-number-5-candle_2.jpg&amp;w=400&amp;h=400&amp;ei=n4gyT5TVEZKEtgfOq-XlBg&amp;zoom=1" TargetMode="External"/><Relationship Id="rId1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4" descr="http://edudemic.com/wp-content/uploads/2011/05/teac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294" y="891131"/>
            <a:ext cx="7897506" cy="4671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cademic,books,boys,kids,leisure,readings,peo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3886200" cy="3886201"/>
          </a:xfrm>
          <a:prstGeom prst="rect">
            <a:avLst/>
          </a:prstGeom>
          <a:noFill/>
        </p:spPr>
      </p:pic>
      <p:pic>
        <p:nvPicPr>
          <p:cNvPr id="1028" name="Picture 4" descr="http://www.poemsforchildren.org/images/boy-reading-boo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3650" y="1676400"/>
            <a:ext cx="2800350" cy="2838450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ANd9GcQ6LUrt00m4SaV3r08Q2Cx70d3WkNtdYX_VRO05gJEHkzixG_fZS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286000"/>
            <a:ext cx="2295525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105400"/>
            <a:ext cx="8458200" cy="10207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1506" name="Picture 2" descr="http://0.tqn.com/d/webclipart/1/0/U/n/4/brown-blackboar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6429375" cy="4324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715000"/>
            <a:ext cx="8077200" cy="411163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pic>
        <p:nvPicPr>
          <p:cNvPr id="23554" name="Picture 2" descr="academics,apples,back to school,books,chairs,desks,iStockphoto,papers,penci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761999"/>
            <a:ext cx="4114800" cy="4114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257800"/>
            <a:ext cx="8153400" cy="8683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4578" name="Picture 2" descr="Isometric Desk Left Front View With Book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7483647" y="-1177925"/>
            <a:ext cx="2847975" cy="2371725"/>
          </a:xfrm>
          <a:prstGeom prst="rect">
            <a:avLst/>
          </a:prstGeom>
          <a:noFill/>
        </p:spPr>
      </p:pic>
      <p:pic>
        <p:nvPicPr>
          <p:cNvPr id="24580" name="Picture 4" descr="Isometric Desk Left Front View With Book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7483647" y="-1177925"/>
            <a:ext cx="2847975" cy="2371725"/>
          </a:xfrm>
          <a:prstGeom prst="rect">
            <a:avLst/>
          </a:prstGeom>
          <a:noFill/>
        </p:spPr>
      </p:pic>
      <p:pic>
        <p:nvPicPr>
          <p:cNvPr id="24582" name="Picture 6" descr="http://www.clker.com/cliparts/C/O/L/f/F/I/isometric-desk-left-front-view-with-book-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914400"/>
            <a:ext cx="4343400" cy="3612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029200"/>
            <a:ext cx="8382000" cy="1096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5602" name="Picture 2" descr="http://www.amishshowroom.com/images/amish%20breckenridge%20side%20chair.jpg"/>
          <p:cNvPicPr>
            <a:picLocks noChangeAspect="1" noChangeArrowheads="1"/>
          </p:cNvPicPr>
          <p:nvPr/>
        </p:nvPicPr>
        <p:blipFill>
          <a:blip r:embed="rId2" cstate="print"/>
          <a:srcRect r="45455" b="3030"/>
          <a:stretch>
            <a:fillRect/>
          </a:stretch>
        </p:blipFill>
        <p:spPr bwMode="auto">
          <a:xfrm>
            <a:off x="2362200" y="1600200"/>
            <a:ext cx="1828800" cy="2438400"/>
          </a:xfrm>
          <a:prstGeom prst="rect">
            <a:avLst/>
          </a:prstGeom>
          <a:noFill/>
        </p:spPr>
      </p:pic>
      <p:pic>
        <p:nvPicPr>
          <p:cNvPr id="25606" name="Picture 6" descr="http://www.ergoware.com/images/NPS6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990600"/>
            <a:ext cx="2382149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4017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2772" name="Picture 4" descr="http://www.promo-wholesale.com/Upfiles/Prod_m/15-x5--Giant-Pencil-W-Sharpener_20090822365.jpg"/>
          <p:cNvPicPr>
            <a:picLocks noChangeAspect="1" noChangeArrowheads="1"/>
          </p:cNvPicPr>
          <p:nvPr/>
        </p:nvPicPr>
        <p:blipFill>
          <a:blip r:embed="rId2" cstate="print"/>
          <a:srcRect t="3509"/>
          <a:stretch>
            <a:fillRect/>
          </a:stretch>
        </p:blipFill>
        <p:spPr bwMode="auto">
          <a:xfrm>
            <a:off x="2590800" y="152400"/>
            <a:ext cx="4343399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257800"/>
            <a:ext cx="8305800" cy="8683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3794" name="Picture 2" descr="http://tacticalpens.net/wp-content/uploads/2011/05/surefire-tactical-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81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9445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7890" name="Picture 2" descr="http://rusvw.net/blog/wp-content/uploads/2011/02/writeanyth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81000"/>
            <a:ext cx="6467475" cy="4295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105400"/>
            <a:ext cx="8305800" cy="10207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4818" name="Picture 2" descr="http://2.bp.blogspot.com/_zovfvEMuhkw/THvqg8D9rCI/AAAAAAAAACc/F296vewLras/s1600/note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066800"/>
            <a:ext cx="2362200" cy="3006874"/>
          </a:xfrm>
          <a:prstGeom prst="rect">
            <a:avLst/>
          </a:prstGeom>
          <a:noFill/>
        </p:spPr>
      </p:pic>
      <p:pic>
        <p:nvPicPr>
          <p:cNvPr id="34826" name="Picture 10" descr="http://image.made-in-china.com/2f0j00MCrteBJqELop/Note-Book-DCL-003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990600"/>
            <a:ext cx="4188719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105400"/>
            <a:ext cx="8153400" cy="10207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9698" name="Picture 2" descr="http://images.artfinding.com/lot/_312/mallett_antiques_a_victorian_marquetry_centre_table__f2j0085_124628957643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04800"/>
            <a:ext cx="4343399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us.123rf.com/400wm/400/400/diego_cervo/diego_cervo1012/diego_cervo101200090/8521097-computer-class-with-indian-male-teacher-writing-on-board-and-students-in-background-horizontal-sha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76250"/>
            <a:ext cx="7848600" cy="5886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9445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http://www.amnh.org/ology/features/stufftodo_einstein/images/window_pic1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81000"/>
            <a:ext cx="4191000" cy="40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419600"/>
            <a:ext cx="8077200" cy="17065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6866" name="Picture 2" descr="http://media.modernus.com/uploads/products/_thumbs/Creative_Universe_Swing_Door_jpg_1024x768_max_q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04800"/>
            <a:ext cx="1722329" cy="3810000"/>
          </a:xfrm>
          <a:prstGeom prst="rect">
            <a:avLst/>
          </a:prstGeom>
          <a:noFill/>
        </p:spPr>
      </p:pic>
      <p:pic>
        <p:nvPicPr>
          <p:cNvPr id="36868" name="Picture 4" descr="http://www.biztrademarket.com/User/159712/bb/steel_6_panel_door_fiq.jpg"/>
          <p:cNvPicPr>
            <a:picLocks noChangeAspect="1" noChangeArrowheads="1"/>
          </p:cNvPicPr>
          <p:nvPr/>
        </p:nvPicPr>
        <p:blipFill>
          <a:blip r:embed="rId3" cstate="print"/>
          <a:srcRect l="16701" t="7500" r="24844" b="5000"/>
          <a:stretch>
            <a:fillRect/>
          </a:stretch>
        </p:blipFill>
        <p:spPr bwMode="auto">
          <a:xfrm>
            <a:off x="5029200" y="304800"/>
            <a:ext cx="2019300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57800"/>
            <a:ext cx="8229600" cy="8683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6626" name="Picture 1" descr="Description: http://blog.tapuz.co.il/lastunicorn/images/596770_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81000"/>
            <a:ext cx="30575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562600"/>
            <a:ext cx="8077200" cy="563563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38914" name="Picture 2" descr="http://cdscreative.com/images/pages/wh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3752850" cy="3819525"/>
          </a:xfrm>
          <a:prstGeom prst="rect">
            <a:avLst/>
          </a:prstGeom>
          <a:noFill/>
        </p:spPr>
      </p:pic>
      <p:pic>
        <p:nvPicPr>
          <p:cNvPr id="38916" name="Picture 4" descr="http://maryland-home-mortgage.net/wp-content/uploads/2012/01/ask-questions.jpg"/>
          <p:cNvPicPr>
            <a:picLocks noChangeAspect="1" noChangeArrowheads="1"/>
          </p:cNvPicPr>
          <p:nvPr/>
        </p:nvPicPr>
        <p:blipFill>
          <a:blip r:embed="rId3" cstate="print"/>
          <a:srcRect l="14545" r="14182" b="-2994"/>
          <a:stretch>
            <a:fillRect/>
          </a:stretch>
        </p:blipFill>
        <p:spPr bwMode="auto">
          <a:xfrm>
            <a:off x="4038600" y="1066800"/>
            <a:ext cx="373380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495800"/>
            <a:ext cx="8001000" cy="16303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7650" name="Picture 2" descr="Description: http://saloona.co.il/winnerslife/files/2011/03/where-to-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990600"/>
            <a:ext cx="3276600" cy="314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http://upload.wikimedia.org/wikipedia/commons/thumb/0/02/Questionmark.svg/429px-Questionmark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066800"/>
            <a:ext cx="3048000" cy="3019580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>
            <a:off x="3581400" y="2667000"/>
            <a:ext cx="13716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257800"/>
            <a:ext cx="7924800" cy="8683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il_fi" descr="http://us.123rf.com/400wm/400/400/robeo/robeo1001/robeo100100006/6169373-a-person-using-a-bottle-opener-to-open-a-beer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40386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g_hi" descr="http://t3.gstatic.com/images?q=tbn:ANd9GcTF0SYGAoLOoBJnhcJJI2bD4p9PGGB7OpqCR3sal0KJgGpiUrRyCQ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209800"/>
            <a:ext cx="2247900" cy="202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562600"/>
            <a:ext cx="8305800" cy="563563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4" name="rg_hi" descr="http://t2.gstatic.com/images?q=tbn:ANd9GcTgi9vtR-Ul3vhJtthBlKcFQaRAT4S8r8mMtbVQ7lx4VIMU2n6H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81001" y="381001"/>
            <a:ext cx="13716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g_hi" descr="http://t3.gstatic.com/images?q=tbn:ANd9GcRTAcfJoh68yfZsew8OvIdHBzR8U2SLnxZtfViWRLFto_cqVDTd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04800"/>
            <a:ext cx="13716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l_fi" descr="http://www.dreamstime.com/3d-number-3-in-gold-thumb5415972.jpg"/>
          <p:cNvPicPr/>
          <p:nvPr/>
        </p:nvPicPr>
        <p:blipFill>
          <a:blip r:embed="rId6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57200"/>
            <a:ext cx="1534026" cy="145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g_hi" descr="http://t1.gstatic.com/images?q=tbn:ANd9GcSMVeiTbvLjcHCepYNBKPppvqXFRe53ni7iKY_8RgKH21veyiTvXA">
            <a:hlinkClick r:id="rId7"/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943601" y="304801"/>
            <a:ext cx="1676400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rg_hi" descr="http://t0.gstatic.com/images?q=tbn:ANd9GcRgmpHjwJ8pYmP7VItkOCLNbpgMsLsufnhvAESpJ6bdGOahfc9a">
            <a:hlinkClick r:id="rId9"/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14600"/>
            <a:ext cx="1304925" cy="130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rg_hi" descr="http://t0.gstatic.com/images?q=tbn:ANd9GcS2KkXhZ17SffyaD3DY1YuQUmc9b20JhGkgkWCFyEeybgJ5BUYF">
            <a:hlinkClick r:id="rId11"/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20370" r="18506" b="3453"/>
          <a:stretch>
            <a:fillRect/>
          </a:stretch>
        </p:blipFill>
        <p:spPr bwMode="auto">
          <a:xfrm>
            <a:off x="2209800" y="2286000"/>
            <a:ext cx="1257564" cy="159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rg_hi" descr="http://t0.gstatic.com/images?q=tbn:ANd9GcRxTItT8fZtXswMXyOBtnOn8Lr5FaEyAcvzG0PyCjXZsZR-q_WX">
            <a:hlinkClick r:id="rId13"/>
          </p:cNvPr>
          <p:cNvPicPr/>
          <p:nvPr/>
        </p:nvPicPr>
        <p:blipFill>
          <a:blip r:embed="rId1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6432" t="7173" r="21596" b="10970"/>
          <a:stretch>
            <a:fillRect/>
          </a:stretch>
        </p:blipFill>
        <p:spPr bwMode="auto">
          <a:xfrm>
            <a:off x="4267200" y="2209800"/>
            <a:ext cx="1108239" cy="162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rg_hi" descr="http://t0.gstatic.com/images?q=tbn:ANd9GcRDdv-_OwWX49hi-RJQ-1eSfKxWQkFdiQC1bHEf77V3BGIqC6WCow">
            <a:hlinkClick r:id="rId15"/>
          </p:cNvPr>
          <p:cNvPicPr/>
          <p:nvPr/>
        </p:nvPicPr>
        <p:blipFill>
          <a:blip r:embed="rId16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7333" r="21333" b="10000"/>
          <a:stretch>
            <a:fillRect/>
          </a:stretch>
        </p:blipFill>
        <p:spPr bwMode="auto">
          <a:xfrm>
            <a:off x="6172200" y="2438400"/>
            <a:ext cx="990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rg_hi" descr="http://t0.gstatic.com/images?q=tbn:ANd9GcQpCZgTojCVwsyC_k-90y2VV0wC72CFscvgAThEorl-F235QPwd1w">
            <a:hlinkClick r:id="rId17"/>
          </p:cNvPr>
          <p:cNvPicPr/>
          <p:nvPr/>
        </p:nvPicPr>
        <p:blipFill>
          <a:blip r:embed="rId18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38600"/>
            <a:ext cx="91440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rg_hi" descr="http://t1.gstatic.com/images?q=tbn:ANd9GcTUjBYmsyc6nGlVXledfZKki9qvAnxQDjIS7yLBVOX9steY3YZW">
            <a:hlinkClick r:id="rId19"/>
          </p:cNvPr>
          <p:cNvPicPr/>
          <p:nvPr/>
        </p:nvPicPr>
        <p:blipFill>
          <a:blip r:embed="rId20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038600"/>
            <a:ext cx="1285875" cy="128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academics,blackboards,cheating,colleges,education,examinations,high schools,iStockphoto,learning,students,teenagers,tests,universities,young adul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26" y="0"/>
            <a:ext cx="6276974" cy="6276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academics,back to school,blackboards,chairs,classrooms,desks,iStockphoto,lecture halls"/>
          <p:cNvPicPr>
            <a:picLocks noChangeAspect="1" noChangeArrowheads="1"/>
          </p:cNvPicPr>
          <p:nvPr/>
        </p:nvPicPr>
        <p:blipFill>
          <a:blip r:embed="rId2" cstate="print"/>
          <a:srcRect t="15068" r="-1370" b="16438"/>
          <a:stretch>
            <a:fillRect/>
          </a:stretch>
        </p:blipFill>
        <p:spPr bwMode="auto">
          <a:xfrm>
            <a:off x="746760" y="685800"/>
            <a:ext cx="733044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chool.discoveryeducation.com/clipart/images/classhead12-4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47800"/>
            <a:ext cx="4762500" cy="3314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etc.usf.edu/clipart/18000/18027/boy_18027_l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762000"/>
            <a:ext cx="3495675" cy="4670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bossip.files.wordpress.com/2010/11/black-student.jpg?w=303&amp;h=2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566" y="1600200"/>
            <a:ext cx="6340034" cy="48544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ptop Computer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19200"/>
            <a:ext cx="6781801" cy="388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800600"/>
            <a:ext cx="8077200" cy="13255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5842" name="Picture 2" descr="http://www.gwinnettmagazine.com/wp-content/uploads/2011/04/shutterstock_715806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914399"/>
            <a:ext cx="4800600" cy="3200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0</Words>
  <Application>Microsoft Office PowerPoint</Application>
  <PresentationFormat>On-screen Show (4:3)</PresentationFormat>
  <Paragraphs>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>Highland Park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WangW</dc:creator>
  <cp:lastModifiedBy>WangW</cp:lastModifiedBy>
  <cp:revision>42</cp:revision>
  <dcterms:created xsi:type="dcterms:W3CDTF">2011-10-19T13:14:18Z</dcterms:created>
  <dcterms:modified xsi:type="dcterms:W3CDTF">2012-02-08T15:42:56Z</dcterms:modified>
</cp:coreProperties>
</file>